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D8031-DD67-43C6-94A0-646636C95560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1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C3B3-C67F-4C48-A663-EF010429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C4B3F-B3CB-4CF0-AEC8-1893A6A27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D005-2B71-4325-A646-A2278C3A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6B01-AE16-42EF-B970-5CAF0C89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F9BE2-24F4-4F83-8E64-4307C979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5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01120-856A-4F01-B7C1-D87A1E5F8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74324" y="552782"/>
            <a:ext cx="2620891" cy="5294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62358-C84C-4947-B826-FF738422E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52782"/>
            <a:ext cx="6803155" cy="529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1139-AA1A-46DB-B793-17FB8E6E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E06F6-0FE2-40FB-BFEE-010C2229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7B1B-13A1-41BA-B924-FD11450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9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2B9A-9384-46B2-8B4F-B9C2035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3CF4-CD0B-4F3C-A1CE-1BA3EFDEE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E659-17B0-4F70-8F1C-93BF4DB6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B0750-AB4E-4FCF-9B52-BC954760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6B99-C716-4464-B695-623F4C5A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33A-AD59-4FB1-A1CA-AABFAE04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9538428" cy="371441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56964-650B-4E87-9541-0E659DEC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9" y="4672584"/>
            <a:ext cx="9538428" cy="114380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BB50-DF4A-47B5-A3AD-18712A3A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59B3-D1B8-4A51-AD6E-868C5BF6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CA779-6272-4A15-A566-20C4E9A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B86E8F-91EA-4626-BCA8-3B4973C7C9D6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98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2A00-5BBD-436C-BB6D-CE650FC4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683871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3E2E-F3C4-4CDD-9138-86AE7A1B5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108362"/>
            <a:ext cx="4507926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5CD01-B639-46B6-B53D-18FE1E39A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9171" y="2108362"/>
            <a:ext cx="4825948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34C3-86AC-48F9-92A4-F17BFAF9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D6A29-C51F-4654-82AD-04056FA6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1EEB6-57E6-40E7-9702-1D5999B5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9C81A-4806-44FF-99D8-13A65B2D066F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DDCF9-5353-4B5F-8565-8C27F795A4BF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159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D1A9-BF08-4C6D-805E-244B234E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94395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1D8-0907-4FDB-BFAD-36E14AF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114185"/>
            <a:ext cx="4438887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4441-5FC3-4F86-8ADE-ED90424D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900451"/>
            <a:ext cx="4438887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EB34D-DB36-47E0-AE2C-FBEBA2720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5090" y="2114185"/>
            <a:ext cx="4485728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56219-D498-410D-8F2C-03045AE48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5090" y="2900451"/>
            <a:ext cx="4485730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DC9AD-F6B8-44D0-8169-84553C1F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10/4/21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985ED-7382-4F00-845D-4F27841B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2CC25-9EC7-4706-9BD4-5E20C4B3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BC7D26-1B30-46B8-8221-09886FA3D030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86A75-E140-4995-A8BB-89B5ACE678D2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1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21C2-B85F-435F-8DF3-C714A547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9FE38-24D5-4D5F-A92E-E4F8B23F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10/4/21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9DF69-BE29-4038-9744-17BFC57B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9496F-64EC-46E7-97F0-BCB7E79F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7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F19E0-8FE3-45E8-A227-D74EEF1A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10/4/21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B1926-56F3-40BC-A03F-62B9694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FE2B6-07A4-4AA0-9BCE-204E13DA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266A-CB24-44C5-B2E8-01142084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9283"/>
            <a:ext cx="4603963" cy="2572489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DBD1-7133-47A5-A771-2CEA1853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96" y="549283"/>
            <a:ext cx="4455517" cy="531970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729F-B24D-424E-B067-003B0601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296498"/>
            <a:ext cx="4603963" cy="2572489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7323-5497-426C-9DD9-3CF69E88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D7667-4D25-40AF-9D6D-FCB2C21E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50918-EDF8-47A5-BEA8-AC9A7A15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5D2B-FAFB-4BC9-A917-610FDCD0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4608576" cy="2569464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6A694-5302-42BE-8A7A-6007C10F8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952" y="552783"/>
            <a:ext cx="4663440" cy="53082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481C-81D6-4329-8203-70B3FCC3F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9" y="3300984"/>
            <a:ext cx="4608576" cy="2569464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6C12-26C4-4DF7-B013-56D0849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2F307-FB97-40EC-8517-E6F351B3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1B397-305A-42B7-A763-829634B9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2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BD48A-4D17-4225-AC4D-67B4C686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4A2B-77AF-4E51-B0C1-0D361EF8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C2F5-57CA-4152-A766-8F877538F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7C3A7-D6F6-4D38-A7C3-B72967BB81A6}" type="datetime1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5FB5-D02B-4BB9-8B8B-D1A11CFE8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0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44FF-6F88-4090-A77F-499DF9AAE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32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4AEDE-F25F-43E6-A2C4-7FFF41074990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793C08-EF4C-422B-A728-6C717C47DF6F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825BC6-56A8-46DE-8037-A9A577624B0D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24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87429CA-0FC5-4A2A-8EFF-3C0ED303E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1B00A1-15D3-42C2-B2D9-578BAF9A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145" y="4991100"/>
            <a:ext cx="10381553" cy="0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0BCC7-59ED-CA4A-AAD3-3A27C9B16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2973" y="993031"/>
            <a:ext cx="6132228" cy="3998049"/>
          </a:xfrm>
        </p:spPr>
        <p:txBody>
          <a:bodyPr anchor="t">
            <a:noAutofit/>
          </a:bodyPr>
          <a:lstStyle/>
          <a:p>
            <a:pPr algn="ctr"/>
            <a:r>
              <a:rPr lang="en-US" sz="11200" b="1" dirty="0">
                <a:solidFill>
                  <a:srgbClr val="FFFFFF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Beat </a:t>
            </a:r>
            <a:br>
              <a:rPr lang="en-US" sz="11200" b="1" dirty="0">
                <a:solidFill>
                  <a:srgbClr val="FFFFFF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</a:br>
            <a:r>
              <a:rPr lang="en-US" sz="11200" b="1" dirty="0">
                <a:solidFill>
                  <a:srgbClr val="FFFFFF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Attack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EA09B-6BB2-C440-85F3-05B8F054E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742" y="5205048"/>
            <a:ext cx="5502555" cy="65992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Nime Midterm Presentation by Astou Diedhiou</a:t>
            </a:r>
          </a:p>
        </p:txBody>
      </p:sp>
      <p:cxnSp>
        <p:nvCxnSpPr>
          <p:cNvPr id="17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502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45F3E-AD8E-814A-BC47-691F62E1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Nime</a:t>
            </a:r>
          </a:p>
        </p:txBody>
      </p:sp>
      <p:pic>
        <p:nvPicPr>
          <p:cNvPr id="1028" name="Picture 4" descr="The Nintendo Wii Remote is a great use case for haptics | Video game  accessories, Wii remote, Wii">
            <a:extLst>
              <a:ext uri="{FF2B5EF4-FFF2-40B4-BE49-F238E27FC236}">
                <a16:creationId xmlns:a16="http://schemas.microsoft.com/office/drawing/2014/main" id="{87DD632B-AF16-A143-8B57-563756143A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21" y="1705082"/>
            <a:ext cx="2201862" cy="153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Flexing Arm Vector Art, Icons, and Graphics for Free Download">
            <a:extLst>
              <a:ext uri="{FF2B5EF4-FFF2-40B4-BE49-F238E27FC236}">
                <a16:creationId xmlns:a16="http://schemas.microsoft.com/office/drawing/2014/main" id="{811654A8-B361-1947-BD64-FF772FCC2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154" y="3340901"/>
            <a:ext cx="1963539" cy="196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620A5C67-8DBC-2347-98A7-BEEB0564A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47560" y="2033807"/>
            <a:ext cx="4337051" cy="325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Piezo Element - SEN-10293 - SparkFun Electronics">
            <a:extLst>
              <a:ext uri="{FF2B5EF4-FFF2-40B4-BE49-F238E27FC236}">
                <a16:creationId xmlns:a16="http://schemas.microsoft.com/office/drawing/2014/main" id="{510067F9-8A4F-FB49-9717-26B6D56FA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671" y="1491675"/>
            <a:ext cx="1963539" cy="196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4,123 Mini Microphone Stock Photos, Pictures &amp; Royalty-Free Images - iStock">
            <a:extLst>
              <a:ext uri="{FF2B5EF4-FFF2-40B4-BE49-F238E27FC236}">
                <a16:creationId xmlns:a16="http://schemas.microsoft.com/office/drawing/2014/main" id="{C950DA2D-5DDB-5244-85B9-CAB60386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575" y="4012414"/>
            <a:ext cx="2309289" cy="153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19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DB89-1BCF-1046-9A5A-BCFE1A909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Drumbeat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2B11A-3675-8942-8573-37F399416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78345"/>
            <a:ext cx="9489000" cy="3747384"/>
          </a:xfrm>
        </p:spPr>
        <p:txBody>
          <a:bodyPr/>
          <a:lstStyle/>
          <a:p>
            <a:r>
              <a:rPr lang="en-US" dirty="0"/>
              <a:t> Hardware</a:t>
            </a:r>
          </a:p>
          <a:p>
            <a:pPr lvl="1"/>
            <a:r>
              <a:rPr lang="en-US" dirty="0"/>
              <a:t>Piezo Microphone attached taped to pulse</a:t>
            </a:r>
          </a:p>
          <a:p>
            <a:pPr lvl="1"/>
            <a:r>
              <a:rPr lang="en-US" dirty="0"/>
              <a:t>The sound of my pulse will be incorporated in the beat of the drum and how fast or slow I flex my arm over</a:t>
            </a:r>
          </a:p>
          <a:p>
            <a:pPr lvl="1"/>
            <a:r>
              <a:rPr lang="en-US" dirty="0"/>
              <a:t>The Gesture that will influence the sound is the flexing of my right arm moving back and forth with the Wii remote in hand</a:t>
            </a:r>
          </a:p>
          <a:p>
            <a:pPr lvl="1"/>
            <a:r>
              <a:rPr lang="en-US" dirty="0"/>
              <a:t>The faster you go the louder the drum will sound </a:t>
            </a:r>
          </a:p>
          <a:p>
            <a:pPr lvl="1"/>
            <a:r>
              <a:rPr lang="en-US" dirty="0"/>
              <a:t>The slower you go the quieter the drum will sound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8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46277-D1AC-7249-B137-59886CBE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310924" cy="1154711"/>
          </a:xfrm>
        </p:spPr>
        <p:txBody>
          <a:bodyPr>
            <a:normAutofit/>
          </a:bodyPr>
          <a:lstStyle/>
          <a:p>
            <a:r>
              <a:rPr lang="en-US" dirty="0"/>
              <a:t>Description Continued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37C9A-FE52-5A4E-BF56-BFCB37BEF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91995"/>
            <a:ext cx="5934684" cy="3174788"/>
          </a:xfrm>
        </p:spPr>
        <p:txBody>
          <a:bodyPr anchor="t">
            <a:normAutofit/>
          </a:bodyPr>
          <a:lstStyle/>
          <a:p>
            <a:r>
              <a:rPr lang="en-US" dirty="0"/>
              <a:t>The Wii remote contributes to triggering a drum sound in the software</a:t>
            </a:r>
          </a:p>
          <a:p>
            <a:r>
              <a:rPr lang="en-US" dirty="0"/>
              <a:t>The idea of the hand gestures comes from my idea of seeing many drummers in my culture use smaller drums and flexing the arm repeatedly to hit it </a:t>
            </a:r>
          </a:p>
        </p:txBody>
      </p:sp>
      <p:pic>
        <p:nvPicPr>
          <p:cNvPr id="2050" name="Picture 2" descr="Senegalese drum master to perform at WSUV - The Columbian">
            <a:extLst>
              <a:ext uri="{FF2B5EF4-FFF2-40B4-BE49-F238E27FC236}">
                <a16:creationId xmlns:a16="http://schemas.microsoft.com/office/drawing/2014/main" id="{DD185B5C-395E-194C-9D80-23EFFB24A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2" r="16496" b="1"/>
          <a:stretch/>
        </p:blipFill>
        <p:spPr bwMode="auto">
          <a:xfrm>
            <a:off x="7271985" y="1905000"/>
            <a:ext cx="3476713" cy="414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Main Frame">
            <a:extLst>
              <a:ext uri="{FF2B5EF4-FFF2-40B4-BE49-F238E27FC236}">
                <a16:creationId xmlns:a16="http://schemas.microsoft.com/office/drawing/2014/main" id="{8B3D301E-EEB6-4474-BFB1-FCD7A1F30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Main Horizontal Connector">
            <a:extLst>
              <a:ext uri="{FF2B5EF4-FFF2-40B4-BE49-F238E27FC236}">
                <a16:creationId xmlns:a16="http://schemas.microsoft.com/office/drawing/2014/main" id="{85F2753B-199B-4FF0-838F-41E8D058E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2F1D46A-55AC-4421-A4F7-B094AC0B6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1985" y="1905000"/>
            <a:ext cx="0" cy="41424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Main Vertical Connector">
            <a:extLst>
              <a:ext uri="{FF2B5EF4-FFF2-40B4-BE49-F238E27FC236}">
                <a16:creationId xmlns:a16="http://schemas.microsoft.com/office/drawing/2014/main" id="{B0BDEAB7-0E83-4F55-90F4-098569F5A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A245249-2F4C-4F85-AB62-095DBE52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rican-style-drums-loop_110bpm" descr="african-style-drums-loop_110bpm">
            <a:hlinkClick r:id="" action="ppaction://media"/>
            <a:extLst>
              <a:ext uri="{FF2B5EF4-FFF2-40B4-BE49-F238E27FC236}">
                <a16:creationId xmlns:a16="http://schemas.microsoft.com/office/drawing/2014/main" id="{6D3838A0-B909-A849-B132-5A653EED9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79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6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610B-A121-DD49-A16C-69642837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AFBD0-8B08-CC42-93DE-77EAD11A3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Maxspatch Software</a:t>
            </a:r>
          </a:p>
          <a:p>
            <a:pPr lvl="1"/>
            <a:r>
              <a:rPr lang="en-US" dirty="0"/>
              <a:t>Using the hand gesture, I will be able to connect my computer to this specific gesture which will then trigger a drum beat through maxspatch </a:t>
            </a:r>
          </a:p>
          <a:p>
            <a:pPr lvl="1"/>
            <a:r>
              <a:rPr lang="en-US" dirty="0"/>
              <a:t>The programming will allow the speed of the gestures to replicate the drum beat </a:t>
            </a:r>
          </a:p>
        </p:txBody>
      </p:sp>
    </p:spTree>
    <p:extLst>
      <p:ext uri="{BB962C8B-B14F-4D97-AF65-F5344CB8AC3E}">
        <p14:creationId xmlns:p14="http://schemas.microsoft.com/office/powerpoint/2010/main" val="142237960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87E4-FFAD-0C45-A69E-E6385493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Nime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3D5E6-EBB0-FC45-88AD-8C187A7C9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creation of this Nime, I plan on using as many resources as possible to make it usable and to represent the drum beat that I had originally thought of </a:t>
            </a:r>
          </a:p>
          <a:p>
            <a:r>
              <a:rPr lang="en-US" dirty="0"/>
              <a:t>Making sure that time and accuracy is put into the Nime </a:t>
            </a:r>
          </a:p>
        </p:txBody>
      </p:sp>
    </p:spTree>
    <p:extLst>
      <p:ext uri="{BB962C8B-B14F-4D97-AF65-F5344CB8AC3E}">
        <p14:creationId xmlns:p14="http://schemas.microsoft.com/office/powerpoint/2010/main" val="276021405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imeoVTI">
  <a:themeElements>
    <a:clrScheme name="AnalogousFromDarkSeedLeftStep">
      <a:dk1>
        <a:srgbClr val="000000"/>
      </a:dk1>
      <a:lt1>
        <a:srgbClr val="FFFFFF"/>
      </a:lt1>
      <a:dk2>
        <a:srgbClr val="1E1834"/>
      </a:dk2>
      <a:lt2>
        <a:srgbClr val="F0F3F3"/>
      </a:lt2>
      <a:accent1>
        <a:srgbClr val="E72940"/>
      </a:accent1>
      <a:accent2>
        <a:srgbClr val="D5177D"/>
      </a:accent2>
      <a:accent3>
        <a:srgbClr val="E729DE"/>
      </a:accent3>
      <a:accent4>
        <a:srgbClr val="8F17D5"/>
      </a:accent4>
      <a:accent5>
        <a:srgbClr val="5229E7"/>
      </a:accent5>
      <a:accent6>
        <a:srgbClr val="173ED5"/>
      </a:accent6>
      <a:hlink>
        <a:srgbClr val="7B4EC4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meoVTI" id="{63E3BFD8-7F9C-46D1-A4F3-04054403C108}" vid="{C505C190-EE38-45FD-8294-6454536D04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222</Words>
  <Application>Microsoft Macintosh PowerPoint</Application>
  <PresentationFormat>Widescreen</PresentationFormat>
  <Paragraphs>20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Aparajita</vt:lpstr>
      <vt:lpstr>Arial</vt:lpstr>
      <vt:lpstr>Elephant</vt:lpstr>
      <vt:lpstr>Univers Condensed</vt:lpstr>
      <vt:lpstr>MimeoVTI</vt:lpstr>
      <vt:lpstr>Beat  Attack</vt:lpstr>
      <vt:lpstr>Design Of Nime</vt:lpstr>
      <vt:lpstr>Description of Drumbeat</vt:lpstr>
      <vt:lpstr>Description Continued </vt:lpstr>
      <vt:lpstr>Software</vt:lpstr>
      <vt:lpstr>Creation of Nime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Drum  Beat</dc:title>
  <dc:creator>Diedhiou, Astou</dc:creator>
  <cp:lastModifiedBy>Diedhiou, Astou</cp:lastModifiedBy>
  <cp:revision>5</cp:revision>
  <dcterms:created xsi:type="dcterms:W3CDTF">2021-10-04T00:15:24Z</dcterms:created>
  <dcterms:modified xsi:type="dcterms:W3CDTF">2021-10-05T22:37:00Z</dcterms:modified>
</cp:coreProperties>
</file>